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46" r:id="rId4"/>
  </p:sldMasterIdLst>
  <p:sldIdLst>
    <p:sldId id="257" r:id="rId5"/>
    <p:sldId id="258" r:id="rId6"/>
    <p:sldId id="259" r:id="rId7"/>
    <p:sldId id="260" r:id="rId8"/>
    <p:sldId id="261" r:id="rId9"/>
    <p:sldId id="262" r:id="rId10"/>
    <p:sldId id="263"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36CFC4-705D-46C1-9165-BDA2FF74536F}" v="5" dt="2020-08-05T15:39:35.0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19" autoAdjust="0"/>
  </p:normalViewPr>
  <p:slideViewPr>
    <p:cSldViewPr snapToGrid="0">
      <p:cViewPr varScale="1">
        <p:scale>
          <a:sx n="44" d="100"/>
          <a:sy n="44" d="100"/>
        </p:scale>
        <p:origin x="86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8/5/2020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8/5/2020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8/5/2020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8/5/2020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8/5/2020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8/5/2020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8/5/2020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8/5/2020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8/5/2020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8/5/2020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8/5/2020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8/5/2020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fontScale="90000"/>
          </a:bodyPr>
          <a:lstStyle/>
          <a:p>
            <a:r>
              <a:rPr lang="en-US" dirty="0"/>
              <a:t>Team 4 Final Project</a:t>
            </a:r>
            <a:br>
              <a:rPr lang="en-US" dirty="0"/>
            </a:br>
            <a:endParaRPr lang="en-US" sz="80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8"/>
            <a:ext cx="6269347" cy="1546159"/>
          </a:xfrm>
        </p:spPr>
        <p:txBody>
          <a:bodyPr>
            <a:normAutofit fontScale="92500" lnSpcReduction="10000"/>
          </a:bodyPr>
          <a:lstStyle/>
          <a:p>
            <a:r>
              <a:rPr lang="en-US" dirty="0">
                <a:solidFill>
                  <a:schemeClr val="tx1">
                    <a:lumMod val="85000"/>
                    <a:lumOff val="15000"/>
                  </a:schemeClr>
                </a:solidFill>
              </a:rPr>
              <a:t>Manuel Ledesma            summer 2020</a:t>
            </a:r>
          </a:p>
          <a:p>
            <a:r>
              <a:rPr lang="en-US" sz="2400" dirty="0">
                <a:solidFill>
                  <a:schemeClr val="tx1">
                    <a:lumMod val="85000"/>
                    <a:lumOff val="15000"/>
                  </a:schemeClr>
                </a:solidFill>
              </a:rPr>
              <a:t>Javon smith</a:t>
            </a:r>
          </a:p>
          <a:p>
            <a:r>
              <a:rPr lang="en-US" dirty="0">
                <a:solidFill>
                  <a:schemeClr val="tx1">
                    <a:lumMod val="85000"/>
                    <a:lumOff val="15000"/>
                  </a:schemeClr>
                </a:solidFill>
              </a:rPr>
              <a:t>Duvall Pinkney</a:t>
            </a:r>
            <a:endParaRPr lang="en-US" sz="2400" dirty="0">
              <a:solidFill>
                <a:schemeClr val="tx1">
                  <a:lumMod val="85000"/>
                  <a:lumOff val="15000"/>
                </a:schemeClr>
              </a:solidFill>
            </a:endParaRPr>
          </a:p>
          <a:p>
            <a:endParaRPr lang="en-US" sz="2400" dirty="0">
              <a:solidFill>
                <a:schemeClr val="tx1">
                  <a:lumMod val="85000"/>
                  <a:lumOff val="15000"/>
                </a:schemeClr>
              </a:solidFill>
            </a:endParaRPr>
          </a:p>
        </p:txBody>
      </p:sp>
      <p:pic>
        <p:nvPicPr>
          <p:cNvPr id="5" name="Picture 4" descr="stairs, hand rail, and abstract object along the wall">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fontScale="90000"/>
          </a:bodyPr>
          <a:lstStyle/>
          <a:p>
            <a:pPr lvl="0"/>
            <a:r>
              <a:rPr lang="en-US" sz="4800" i="1" dirty="0">
                <a:solidFill>
                  <a:srgbClr val="FFFFFF"/>
                </a:solidFill>
              </a:rPr>
              <a:t>For our final project, we decided to create an app that functions as a proprietary to-do list for a company. This list is composed of tasks with three levels priority: low, mid &amp; high. </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Project objective</a:t>
            </a: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E15F6-B414-422A-9821-C63477399B25}"/>
              </a:ext>
            </a:extLst>
          </p:cNvPr>
          <p:cNvSpPr>
            <a:spLocks noGrp="1"/>
          </p:cNvSpPr>
          <p:nvPr>
            <p:ph type="title"/>
          </p:nvPr>
        </p:nvSpPr>
        <p:spPr/>
        <p:txBody>
          <a:bodyPr/>
          <a:lstStyle/>
          <a:p>
            <a:r>
              <a:rPr lang="en-US" dirty="0"/>
              <a:t>Project Objective continued.</a:t>
            </a:r>
          </a:p>
        </p:txBody>
      </p:sp>
      <p:sp>
        <p:nvSpPr>
          <p:cNvPr id="3" name="Content Placeholder 2">
            <a:extLst>
              <a:ext uri="{FF2B5EF4-FFF2-40B4-BE49-F238E27FC236}">
                <a16:creationId xmlns:a16="http://schemas.microsoft.com/office/drawing/2014/main" id="{27A52C40-3E30-4ADF-B562-13C57CABF155}"/>
              </a:ext>
            </a:extLst>
          </p:cNvPr>
          <p:cNvSpPr>
            <a:spLocks noGrp="1"/>
          </p:cNvSpPr>
          <p:nvPr>
            <p:ph idx="1"/>
          </p:nvPr>
        </p:nvSpPr>
        <p:spPr/>
        <p:txBody>
          <a:bodyPr/>
          <a:lstStyle/>
          <a:p>
            <a:r>
              <a:rPr lang="en-US" dirty="0"/>
              <a:t>We aren’t sure as to what the dominant view style should be but a vertical card style is what our wireframe assumes. Tasks of higher priority are higher on the list. A significant amount of screen space is intended to be devoted to a text box for each list item. List items can be sorted, added, removed and edited. We have not determined if a list item should have a displayed name. Every task will have a monetary value associated to it that can be claimed. The sum of claimed monies will be displayed on the main screen. Dates will be associated to said list items, but times can be associated instead. Alerts, notifications and broadcasts will be used to notify user and the option to begin tasks at the end of other tasks. The following is a wireframe displaying the app concept we have so far,</a:t>
            </a:r>
          </a:p>
        </p:txBody>
      </p:sp>
    </p:spTree>
    <p:extLst>
      <p:ext uri="{BB962C8B-B14F-4D97-AF65-F5344CB8AC3E}">
        <p14:creationId xmlns:p14="http://schemas.microsoft.com/office/powerpoint/2010/main" val="3854328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07678-4348-4C1D-B996-D42CFAF91C49}"/>
              </a:ext>
            </a:extLst>
          </p:cNvPr>
          <p:cNvSpPr>
            <a:spLocks noGrp="1"/>
          </p:cNvSpPr>
          <p:nvPr>
            <p:ph type="title"/>
          </p:nvPr>
        </p:nvSpPr>
        <p:spPr/>
        <p:txBody>
          <a:bodyPr/>
          <a:lstStyle/>
          <a:p>
            <a:r>
              <a:rPr lang="en-US" dirty="0"/>
              <a:t>Project wireframe Schematic</a:t>
            </a:r>
          </a:p>
        </p:txBody>
      </p:sp>
      <p:pic>
        <p:nvPicPr>
          <p:cNvPr id="4" name="Content Placeholder 3">
            <a:extLst>
              <a:ext uri="{FF2B5EF4-FFF2-40B4-BE49-F238E27FC236}">
                <a16:creationId xmlns:a16="http://schemas.microsoft.com/office/drawing/2014/main" id="{7D45E28F-95A0-4F46-ACC5-2A0D53A75544}"/>
              </a:ext>
            </a:extLst>
          </p:cNvPr>
          <p:cNvPicPr>
            <a:picLocks noGrp="1" noChangeAspect="1"/>
          </p:cNvPicPr>
          <p:nvPr>
            <p:ph idx="1"/>
          </p:nvPr>
        </p:nvPicPr>
        <p:blipFill>
          <a:blip r:embed="rId2"/>
          <a:stretch>
            <a:fillRect/>
          </a:stretch>
        </p:blipFill>
        <p:spPr>
          <a:xfrm>
            <a:off x="4715867" y="2108200"/>
            <a:ext cx="2820591" cy="3760788"/>
          </a:xfrm>
          <a:prstGeom prst="rect">
            <a:avLst/>
          </a:prstGeom>
        </p:spPr>
      </p:pic>
    </p:spTree>
    <p:extLst>
      <p:ext uri="{BB962C8B-B14F-4D97-AF65-F5344CB8AC3E}">
        <p14:creationId xmlns:p14="http://schemas.microsoft.com/office/powerpoint/2010/main" val="3050096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35DD8-062A-4802-93A5-7189C3EF3651}"/>
              </a:ext>
            </a:extLst>
          </p:cNvPr>
          <p:cNvSpPr>
            <a:spLocks noGrp="1"/>
          </p:cNvSpPr>
          <p:nvPr>
            <p:ph type="title"/>
          </p:nvPr>
        </p:nvSpPr>
        <p:spPr/>
        <p:txBody>
          <a:bodyPr/>
          <a:lstStyle/>
          <a:p>
            <a:r>
              <a:rPr lang="en-US" dirty="0"/>
              <a:t>Duties and Responsibilities</a:t>
            </a:r>
          </a:p>
        </p:txBody>
      </p:sp>
      <p:sp>
        <p:nvSpPr>
          <p:cNvPr id="3" name="Content Placeholder 2">
            <a:extLst>
              <a:ext uri="{FF2B5EF4-FFF2-40B4-BE49-F238E27FC236}">
                <a16:creationId xmlns:a16="http://schemas.microsoft.com/office/drawing/2014/main" id="{94FDCC7D-CF89-4ABC-A2BE-AA9CDECFD32D}"/>
              </a:ext>
            </a:extLst>
          </p:cNvPr>
          <p:cNvSpPr>
            <a:spLocks noGrp="1"/>
          </p:cNvSpPr>
          <p:nvPr>
            <p:ph idx="1"/>
          </p:nvPr>
        </p:nvSpPr>
        <p:spPr/>
        <p:txBody>
          <a:bodyPr/>
          <a:lstStyle/>
          <a:p>
            <a:r>
              <a:rPr lang="en-US" sz="2800" dirty="0"/>
              <a:t>Duvall Pinkney – Slides show and Stack creation</a:t>
            </a:r>
          </a:p>
          <a:p>
            <a:r>
              <a:rPr lang="en-US" sz="2800" dirty="0" err="1"/>
              <a:t>Jahvon</a:t>
            </a:r>
            <a:r>
              <a:rPr lang="en-US" sz="2800" dirty="0"/>
              <a:t> Smith – Main Activity and xml creation</a:t>
            </a:r>
          </a:p>
          <a:p>
            <a:r>
              <a:rPr lang="en-US" sz="2800" dirty="0"/>
              <a:t>Manual Ledesma- broadcast and receiver creation. Project was his idea</a:t>
            </a:r>
            <a:r>
              <a:rPr lang="en-US" dirty="0"/>
              <a:t>.</a:t>
            </a:r>
          </a:p>
        </p:txBody>
      </p:sp>
    </p:spTree>
    <p:extLst>
      <p:ext uri="{BB962C8B-B14F-4D97-AF65-F5344CB8AC3E}">
        <p14:creationId xmlns:p14="http://schemas.microsoft.com/office/powerpoint/2010/main" val="831753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92CF3-2CF6-4B10-B2DD-1D7545D6BBC8}"/>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614FF239-45CE-4CDE-8BA6-865C0D11A0D7}"/>
              </a:ext>
            </a:extLst>
          </p:cNvPr>
          <p:cNvSpPr>
            <a:spLocks noGrp="1"/>
          </p:cNvSpPr>
          <p:nvPr>
            <p:ph idx="1"/>
          </p:nvPr>
        </p:nvSpPr>
        <p:spPr/>
        <p:txBody>
          <a:bodyPr>
            <a:normAutofit fontScale="92500" lnSpcReduction="10000"/>
          </a:bodyPr>
          <a:lstStyle/>
          <a:p>
            <a:r>
              <a:rPr lang="en-US" sz="3200" dirty="0"/>
              <a:t>Coordinating the whole project via slack and on everybody’s different schedules proved to be too much.</a:t>
            </a:r>
          </a:p>
          <a:p>
            <a:r>
              <a:rPr lang="en-US" sz="3200" dirty="0"/>
              <a:t>Android is difficult during the short time we have to absorb the material then work feverishly to build an app. </a:t>
            </a:r>
          </a:p>
          <a:p>
            <a:r>
              <a:rPr lang="en-US" sz="3200" dirty="0"/>
              <a:t>Human resources became a last minutes issue due to classmates dropping. We started out at 5 and we are at least one  person left.</a:t>
            </a:r>
          </a:p>
        </p:txBody>
      </p:sp>
    </p:spTree>
    <p:extLst>
      <p:ext uri="{BB962C8B-B14F-4D97-AF65-F5344CB8AC3E}">
        <p14:creationId xmlns:p14="http://schemas.microsoft.com/office/powerpoint/2010/main" val="27149674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B0A3B-F467-46D7-96E0-CB38967BCD6C}"/>
              </a:ext>
            </a:extLst>
          </p:cNvPr>
          <p:cNvSpPr>
            <a:spLocks noGrp="1"/>
          </p:cNvSpPr>
          <p:nvPr>
            <p:ph type="title"/>
          </p:nvPr>
        </p:nvSpPr>
        <p:spPr/>
        <p:txBody>
          <a:bodyPr/>
          <a:lstStyle/>
          <a:p>
            <a:r>
              <a:rPr lang="en-US" dirty="0"/>
              <a:t>Lessons Learned</a:t>
            </a:r>
          </a:p>
        </p:txBody>
      </p:sp>
      <p:sp>
        <p:nvSpPr>
          <p:cNvPr id="3" name="Content Placeholder 2">
            <a:extLst>
              <a:ext uri="{FF2B5EF4-FFF2-40B4-BE49-F238E27FC236}">
                <a16:creationId xmlns:a16="http://schemas.microsoft.com/office/drawing/2014/main" id="{86E79E83-7D6F-4C7A-8CAA-0E18535DF4C4}"/>
              </a:ext>
            </a:extLst>
          </p:cNvPr>
          <p:cNvSpPr>
            <a:spLocks noGrp="1"/>
          </p:cNvSpPr>
          <p:nvPr>
            <p:ph idx="1"/>
          </p:nvPr>
        </p:nvSpPr>
        <p:spPr/>
        <p:txBody>
          <a:bodyPr>
            <a:normAutofit/>
          </a:bodyPr>
          <a:lstStyle/>
          <a:p>
            <a:r>
              <a:rPr lang="en-US" sz="2800" dirty="0"/>
              <a:t>Teamwork makes the dream work. If you start off with a team of people and you start losing members of your team projects take longer to work on. Especially when you lose team members who had the idea for the project in the first place.</a:t>
            </a:r>
          </a:p>
          <a:p>
            <a:r>
              <a:rPr lang="en-US" sz="2800" dirty="0"/>
              <a:t>Communication is key. Without it you have organized chaos. Everyone knows what he or she is doing except everybody else.</a:t>
            </a:r>
          </a:p>
        </p:txBody>
      </p:sp>
    </p:spTree>
    <p:extLst>
      <p:ext uri="{BB962C8B-B14F-4D97-AF65-F5344CB8AC3E}">
        <p14:creationId xmlns:p14="http://schemas.microsoft.com/office/powerpoint/2010/main" val="2638155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F8165-0C40-4177-B44F-702F859A1FF6}"/>
              </a:ext>
            </a:extLst>
          </p:cNvPr>
          <p:cNvSpPr>
            <a:spLocks noGrp="1"/>
          </p:cNvSpPr>
          <p:nvPr>
            <p:ph type="title"/>
          </p:nvPr>
        </p:nvSpPr>
        <p:spPr/>
        <p:txBody>
          <a:bodyPr/>
          <a:lstStyle/>
          <a:p>
            <a:r>
              <a:rPr lang="en-US" dirty="0"/>
              <a:t>Clarity of Hindsight</a:t>
            </a:r>
          </a:p>
        </p:txBody>
      </p:sp>
      <p:sp>
        <p:nvSpPr>
          <p:cNvPr id="3" name="Content Placeholder 2">
            <a:extLst>
              <a:ext uri="{FF2B5EF4-FFF2-40B4-BE49-F238E27FC236}">
                <a16:creationId xmlns:a16="http://schemas.microsoft.com/office/drawing/2014/main" id="{DF8FB051-F1D2-46E4-8353-97C07B95BC5A}"/>
              </a:ext>
            </a:extLst>
          </p:cNvPr>
          <p:cNvSpPr>
            <a:spLocks noGrp="1"/>
          </p:cNvSpPr>
          <p:nvPr>
            <p:ph idx="1"/>
          </p:nvPr>
        </p:nvSpPr>
        <p:spPr/>
        <p:txBody>
          <a:bodyPr>
            <a:normAutofit/>
          </a:bodyPr>
          <a:lstStyle/>
          <a:p>
            <a:r>
              <a:rPr lang="en-US" sz="2400" dirty="0"/>
              <a:t>The only thing anyone has control of is their own personal effort. You can not control other people, projects, or situations. Leadership is as important as team building. Delegation is good when you lack skills in an area where someone else excels in. Do not be afraid to ask for help.</a:t>
            </a:r>
          </a:p>
        </p:txBody>
      </p:sp>
    </p:spTree>
    <p:extLst>
      <p:ext uri="{BB962C8B-B14F-4D97-AF65-F5344CB8AC3E}">
        <p14:creationId xmlns:p14="http://schemas.microsoft.com/office/powerpoint/2010/main" val="5787440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034C9-068C-4930-97B6-F8C6061DF490}"/>
              </a:ext>
            </a:extLst>
          </p:cNvPr>
          <p:cNvSpPr>
            <a:spLocks noGrp="1"/>
          </p:cNvSpPr>
          <p:nvPr>
            <p:ph type="title"/>
          </p:nvPr>
        </p:nvSpPr>
        <p:spPr/>
        <p:txBody>
          <a:bodyPr/>
          <a:lstStyle/>
          <a:p>
            <a:r>
              <a:rPr lang="en-US" dirty="0"/>
              <a:t>Proud Accomplishments	</a:t>
            </a:r>
          </a:p>
        </p:txBody>
      </p:sp>
      <p:sp>
        <p:nvSpPr>
          <p:cNvPr id="3" name="Content Placeholder 2">
            <a:extLst>
              <a:ext uri="{FF2B5EF4-FFF2-40B4-BE49-F238E27FC236}">
                <a16:creationId xmlns:a16="http://schemas.microsoft.com/office/drawing/2014/main" id="{25D24C70-F6E5-43ED-95F2-FBC04D6F3783}"/>
              </a:ext>
            </a:extLst>
          </p:cNvPr>
          <p:cNvSpPr>
            <a:spLocks noGrp="1"/>
          </p:cNvSpPr>
          <p:nvPr>
            <p:ph idx="1"/>
          </p:nvPr>
        </p:nvSpPr>
        <p:spPr/>
        <p:txBody>
          <a:bodyPr>
            <a:normAutofit/>
          </a:bodyPr>
          <a:lstStyle/>
          <a:p>
            <a:r>
              <a:rPr lang="en-US" sz="2400" dirty="0"/>
              <a:t>Duvall - I for one learned that with software engineering that organization, teamwork, leadership, and Human Resources are the different keys to success in any one project. An individual can only get but so far by himself/herself. The human element is the key ingredient to success in any project. It is not just code or machine instructions plus just hours of labor and sleepless nights.</a:t>
            </a:r>
          </a:p>
        </p:txBody>
      </p:sp>
    </p:spTree>
    <p:extLst>
      <p:ext uri="{BB962C8B-B14F-4D97-AF65-F5344CB8AC3E}">
        <p14:creationId xmlns:p14="http://schemas.microsoft.com/office/powerpoint/2010/main" val="2093604712"/>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2A4E875-040F-4F4E-A5A7-1188084B7F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7854D2-C2B1-4273-BEE8-C059778BC500}">
  <ds:schemaRefs>
    <ds:schemaRef ds:uri="http://schemas.microsoft.com/sharepoint/v3/contenttype/forms"/>
  </ds:schemaRefs>
</ds:datastoreItem>
</file>

<file path=customXml/itemProps3.xml><?xml version="1.0" encoding="utf-8"?>
<ds:datastoreItem xmlns:ds="http://schemas.openxmlformats.org/officeDocument/2006/customXml" ds:itemID="{00646C36-D994-4DBD-9A53-9B2DFD8D720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{5251033C-3BC0-4A9C-93E7-62E9F0BCD3CE}tf56160789_wac</Template>
  <TotalTime>0</TotalTime>
  <Words>529</Words>
  <Application>Microsoft Office PowerPoint</Application>
  <PresentationFormat>Widescreen</PresentationFormat>
  <Paragraphs>24</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Bookman Old Style</vt:lpstr>
      <vt:lpstr>Calibri</vt:lpstr>
      <vt:lpstr>Franklin Gothic Book</vt:lpstr>
      <vt:lpstr>1_RetrospectVTI</vt:lpstr>
      <vt:lpstr>Team 4 Final Project </vt:lpstr>
      <vt:lpstr>For our final project, we decided to create an app that functions as a proprietary to-do list for a company. This list is composed of tasks with three levels priority: low, mid &amp; high. </vt:lpstr>
      <vt:lpstr>Project Objective continued.</vt:lpstr>
      <vt:lpstr>Project wireframe Schematic</vt:lpstr>
      <vt:lpstr>Duties and Responsibilities</vt:lpstr>
      <vt:lpstr>Challenges</vt:lpstr>
      <vt:lpstr>Lessons Learned</vt:lpstr>
      <vt:lpstr>Clarity of Hindsight</vt:lpstr>
      <vt:lpstr>Proud Accomplishments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2020-07-30T14:47:35Z</dcterms:created>
  <dcterms:modified xsi:type="dcterms:W3CDTF">2020-08-05T16:56:00Z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